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66433" autoAdjust="0"/>
  </p:normalViewPr>
  <p:slideViewPr>
    <p:cSldViewPr>
      <p:cViewPr varScale="1">
        <p:scale>
          <a:sx n="51" d="100"/>
          <a:sy n="51" d="100"/>
        </p:scale>
        <p:origin x="164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</a:t>
            </a:r>
            <a:r>
              <a:rPr lang="en-US" dirty="0" err="1"/>
              <a:t>роблема</a:t>
            </a:r>
            <a:r>
              <a:rPr lang="en-US" dirty="0"/>
              <a:t> е </a:t>
            </a:r>
            <a:r>
              <a:rPr lang="en-US" dirty="0" err="1"/>
              <a:t>че</a:t>
            </a:r>
            <a:r>
              <a:rPr lang="en-US" dirty="0"/>
              <a:t> </a:t>
            </a:r>
            <a:r>
              <a:rPr lang="en-US" dirty="0" err="1"/>
              <a:t>сега</a:t>
            </a:r>
            <a:r>
              <a:rPr lang="en-US" dirty="0"/>
              <a:t> </a:t>
            </a:r>
            <a:r>
              <a:rPr lang="en-US" dirty="0" err="1"/>
              <a:t>трябжа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ходи</a:t>
            </a:r>
            <a:r>
              <a:rPr lang="en-US" dirty="0"/>
              <a:t> </a:t>
            </a:r>
            <a:r>
              <a:rPr lang="en-US" dirty="0" err="1"/>
              <a:t>отделно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саитовете</a:t>
            </a:r>
            <a:r>
              <a:rPr lang="en-US" dirty="0"/>
              <a:t> </a:t>
            </a:r>
            <a:r>
              <a:rPr lang="en-US" dirty="0" err="1"/>
              <a:t>примерно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басес</a:t>
            </a:r>
            <a:r>
              <a:rPr lang="en-US" dirty="0"/>
              <a:t> и </a:t>
            </a:r>
            <a:r>
              <a:rPr lang="en-US" dirty="0" err="1"/>
              <a:t>рипорти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хора</a:t>
            </a:r>
            <a:r>
              <a:rPr lang="en-US" dirty="0"/>
              <a:t> като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запознават</a:t>
            </a:r>
            <a:r>
              <a:rPr lang="en-US" dirty="0"/>
              <a:t> с </a:t>
            </a:r>
            <a:r>
              <a:rPr lang="en-US" dirty="0" err="1"/>
              <a:t>много</a:t>
            </a:r>
            <a:r>
              <a:rPr lang="en-US" dirty="0"/>
              <a:t> и </a:t>
            </a:r>
            <a:r>
              <a:rPr lang="en-US" dirty="0" err="1"/>
              <a:t>разнобразна</a:t>
            </a:r>
            <a:r>
              <a:rPr lang="en-US" dirty="0"/>
              <a:t> </a:t>
            </a:r>
            <a:r>
              <a:rPr lang="en-US" dirty="0" err="1"/>
              <a:t>иформацияа</a:t>
            </a:r>
            <a:r>
              <a:rPr lang="en-US" dirty="0"/>
              <a:t> </a:t>
            </a:r>
            <a:r>
              <a:rPr lang="en-US" dirty="0" err="1"/>
              <a:t>хората</a:t>
            </a:r>
            <a:r>
              <a:rPr lang="en-US" dirty="0"/>
              <a:t> (</a:t>
            </a:r>
            <a:r>
              <a:rPr lang="en-US" dirty="0" err="1"/>
              <a:t>разправия</a:t>
            </a:r>
            <a:r>
              <a:rPr lang="en-US" dirty="0"/>
              <a:t>) </a:t>
            </a:r>
          </a:p>
          <a:p>
            <a:r>
              <a:rPr lang="en-US" dirty="0" err="1"/>
              <a:t>Хжите</a:t>
            </a:r>
            <a:r>
              <a:rPr lang="en-US" dirty="0"/>
              <a:t> и </a:t>
            </a:r>
            <a:r>
              <a:rPr lang="en-US" dirty="0" err="1"/>
              <a:t>пътеките</a:t>
            </a:r>
            <a:r>
              <a:rPr lang="en-US" dirty="0"/>
              <a:t> в </a:t>
            </a:r>
            <a:r>
              <a:rPr lang="bg-BG" dirty="0"/>
              <a:t>планините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са</a:t>
            </a:r>
            <a:r>
              <a:rPr lang="en-US" dirty="0"/>
              <a:t> </a:t>
            </a:r>
            <a:r>
              <a:rPr lang="en-US" dirty="0" err="1"/>
              <a:t>обновени</a:t>
            </a:r>
            <a:r>
              <a:rPr lang="en-US" dirty="0"/>
              <a:t> и </a:t>
            </a:r>
            <a:r>
              <a:rPr lang="en-US" dirty="0" err="1"/>
              <a:t>създават</a:t>
            </a:r>
            <a:r>
              <a:rPr lang="en-US" dirty="0"/>
              <a:t> </a:t>
            </a:r>
            <a:r>
              <a:rPr lang="en-US" dirty="0" err="1"/>
              <a:t>предпоставки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инциденти</a:t>
            </a:r>
            <a:r>
              <a:rPr lang="en-US" dirty="0"/>
              <a:t>. </a:t>
            </a:r>
            <a:r>
              <a:rPr lang="en-US" dirty="0" err="1"/>
              <a:t>Към</a:t>
            </a:r>
            <a:r>
              <a:rPr lang="en-US" dirty="0"/>
              <a:t> </a:t>
            </a:r>
            <a:r>
              <a:rPr lang="en-US" dirty="0" err="1"/>
              <a:t>момента</a:t>
            </a:r>
            <a:r>
              <a:rPr lang="en-US" dirty="0"/>
              <a:t> </a:t>
            </a:r>
            <a:r>
              <a:rPr lang="en-US" dirty="0" err="1"/>
              <a:t>яма</a:t>
            </a:r>
            <a:r>
              <a:rPr lang="en-US" dirty="0"/>
              <a:t> </a:t>
            </a:r>
            <a:r>
              <a:rPr lang="en-US" dirty="0" err="1"/>
              <a:t>налично</a:t>
            </a:r>
            <a:r>
              <a:rPr lang="en-US" dirty="0"/>
              <a:t> </a:t>
            </a:r>
            <a:r>
              <a:rPr lang="en-US" dirty="0" err="1"/>
              <a:t>решение</a:t>
            </a:r>
            <a:r>
              <a:rPr lang="en-US" dirty="0"/>
              <a:t>.</a:t>
            </a:r>
          </a:p>
          <a:p>
            <a:r>
              <a:rPr lang="en-US" dirty="0" err="1"/>
              <a:t>Чрез</a:t>
            </a:r>
            <a:r>
              <a:rPr lang="en-US" dirty="0"/>
              <a:t> </a:t>
            </a:r>
            <a:r>
              <a:rPr lang="en-US" dirty="0" err="1"/>
              <a:t>следене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потока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хора</a:t>
            </a:r>
            <a:r>
              <a:rPr lang="en-US" dirty="0"/>
              <a:t> </a:t>
            </a:r>
            <a:r>
              <a:rPr lang="en-US" dirty="0" err="1"/>
              <a:t>може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определи</a:t>
            </a:r>
            <a:r>
              <a:rPr lang="en-US" dirty="0"/>
              <a:t> </a:t>
            </a:r>
            <a:r>
              <a:rPr lang="en-US" dirty="0" err="1"/>
              <a:t>колко</a:t>
            </a:r>
            <a:r>
              <a:rPr lang="en-US" dirty="0"/>
              <a:t> </a:t>
            </a:r>
            <a:r>
              <a:rPr lang="en-US" dirty="0" err="1"/>
              <a:t>хора</a:t>
            </a:r>
            <a:r>
              <a:rPr lang="en-US" dirty="0"/>
              <a:t> </a:t>
            </a:r>
            <a:r>
              <a:rPr lang="en-US" dirty="0" err="1"/>
              <a:t>има</a:t>
            </a:r>
            <a:r>
              <a:rPr lang="en-US" dirty="0"/>
              <a:t> в </a:t>
            </a:r>
            <a:r>
              <a:rPr lang="en-US" dirty="0" err="1"/>
              <a:t>коя</a:t>
            </a:r>
            <a:r>
              <a:rPr lang="en-US" dirty="0"/>
              <a:t> </a:t>
            </a:r>
            <a:r>
              <a:rPr lang="en-US" dirty="0" err="1"/>
              <a:t>местност</a:t>
            </a:r>
            <a:r>
              <a:rPr lang="en-US" dirty="0"/>
              <a:t> </a:t>
            </a:r>
            <a:r>
              <a:rPr lang="en-US" dirty="0" err="1"/>
              <a:t>горе</a:t>
            </a:r>
            <a:r>
              <a:rPr lang="en-US" dirty="0"/>
              <a:t> </a:t>
            </a:r>
            <a:r>
              <a:rPr lang="en-US" dirty="0" err="1"/>
              <a:t>долу</a:t>
            </a:r>
            <a:r>
              <a:rPr lang="en-US" dirty="0"/>
              <a:t> и </a:t>
            </a:r>
            <a:r>
              <a:rPr lang="en-US" dirty="0" err="1"/>
              <a:t>би</a:t>
            </a:r>
            <a:r>
              <a:rPr lang="en-US" dirty="0"/>
              <a:t> </a:t>
            </a:r>
            <a:r>
              <a:rPr lang="en-US" dirty="0" err="1"/>
              <a:t>могло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действа</a:t>
            </a:r>
            <a:r>
              <a:rPr lang="en-US" dirty="0"/>
              <a:t> </a:t>
            </a:r>
            <a:r>
              <a:rPr lang="en-US" dirty="0" err="1"/>
              <a:t>подобаващо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ограни</a:t>
            </a:r>
            <a:r>
              <a:rPr lang="bg-BG" dirty="0"/>
              <a:t>ч</a:t>
            </a:r>
            <a:r>
              <a:rPr lang="en-US" dirty="0" err="1"/>
              <a:t>ат</a:t>
            </a:r>
            <a:r>
              <a:rPr lang="en-US" dirty="0"/>
              <a:t> </a:t>
            </a:r>
            <a:r>
              <a:rPr lang="en-US" dirty="0" err="1"/>
              <a:t>инцидентите</a:t>
            </a:r>
            <a:r>
              <a:rPr lang="en-US" dirty="0"/>
              <a:t>.</a:t>
            </a:r>
            <a:r>
              <a:rPr lang="bg-BG" dirty="0"/>
              <a:t> </a:t>
            </a:r>
          </a:p>
          <a:p>
            <a:endParaRPr lang="bg-BG" dirty="0"/>
          </a:p>
          <a:p>
            <a:endParaRPr lang="bg-BG" dirty="0"/>
          </a:p>
          <a:p>
            <a:pPr marL="171450" indent="-171450">
              <a:buFontTx/>
              <a:buChar char="-"/>
            </a:pPr>
            <a:r>
              <a:rPr lang="bg-BG" dirty="0"/>
              <a:t>Проблемът в момента е разделената информация притежавана от различни</a:t>
            </a:r>
            <a:r>
              <a:rPr lang="en-US" dirty="0"/>
              <a:t> </a:t>
            </a:r>
            <a:r>
              <a:rPr lang="bg-BG" dirty="0"/>
              <a:t>субекти, което прави намирането и </a:t>
            </a:r>
            <a:r>
              <a:rPr lang="bg-BG" dirty="0" err="1"/>
              <a:t>и</a:t>
            </a:r>
            <a:r>
              <a:rPr lang="bg-BG" dirty="0"/>
              <a:t> обобщаването и трудоемко.</a:t>
            </a:r>
          </a:p>
          <a:p>
            <a:pPr marL="171450" indent="-171450">
              <a:buFontTx/>
              <a:buChar char="-"/>
            </a:pPr>
            <a:r>
              <a:rPr lang="bg-BG" dirty="0"/>
              <a:t>Към момента решение от страна на туристите е да търсят отделно информация и да я интерпретират. Всичко това няма обратна връзка с държавата. </a:t>
            </a:r>
          </a:p>
          <a:p>
            <a:pPr marL="171450" indent="-171450">
              <a:buFontTx/>
              <a:buChar char="-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371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bg-BG" dirty="0"/>
              <a:t>Целта на проекта ни е да обединим няколко източника на информация за да се намалят опасни ситуации в планината. Като по този начин се увеличи безопасния туризъм </a:t>
            </a:r>
          </a:p>
          <a:p>
            <a:r>
              <a:rPr lang="bg-BG" dirty="0"/>
              <a:t>От една страна да улесни хората като им предоставя обединена информация и от друга да информира държавните (институции?) за състоянието на планините????</a:t>
            </a:r>
          </a:p>
          <a:p>
            <a:endParaRPr lang="bg-BG" dirty="0"/>
          </a:p>
          <a:p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Целта на проекта е да се подобри безопасността в планината като: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--се публикува систематизирана информация за лавинна опасност която да се предостави на туристите.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--се проследява потока от хора което да служи на планинските служби за подобряване на пътеките и хижите.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Целта е Информиране за пренаселеност на зони насочено към туристите и планинските служби.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Нашето решение се стреми да обедини информация за обстановката в планините като я предостави на гражданите и държавата. Чрез взимане на информация от сензори в планините, информация от сайтове с мнения на потребители за дадена пътека или хижа и генерирани от организации със специфична насока.</a:t>
            </a:r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r>
              <a:rPr lang="bg-BG" dirty="0"/>
              <a:t>Нашето решение ще е: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--Обединяване на информация:  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----Събиране на информация от неправителствени организации чрез </a:t>
            </a:r>
            <a:r>
              <a:rPr lang="bg-BG" dirty="0" err="1"/>
              <a:t>скрепвйане</a:t>
            </a:r>
            <a:r>
              <a:rPr lang="bg-BG" dirty="0"/>
              <a:t> на техните публикувани данни.</a:t>
            </a:r>
          </a:p>
          <a:p>
            <a:pPr marL="171450" indent="-171450">
              <a:buFontTx/>
              <a:buChar char="-"/>
            </a:pPr>
            <a:r>
              <a:rPr lang="bg-BG" dirty="0"/>
              <a:t>--Ще имаме проследяване на поток от туристи: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----Проследяването на хора ще става чрез сензори от планински пътеки.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--Визуализиране и обработване на данните: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----То ще става чрез сървър. Той ще събира и обобщава информацията и ще я представя лесно и четимо.</a:t>
            </a:r>
          </a:p>
          <a:p>
            <a:pPr marL="171450" indent="-171450">
              <a:buFontTx/>
              <a:buChar char="-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5839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В планината се разполагат на вече съществуващи пътеки сензори за движение като информацията се изпраща в база. Също така се </a:t>
            </a:r>
            <a:r>
              <a:rPr lang="bg-BG" dirty="0" err="1"/>
              <a:t>скрейпва</a:t>
            </a:r>
            <a:r>
              <a:rPr lang="bg-BG" dirty="0"/>
              <a:t> информация за метеорологичната обстановка от граждански и държавни </a:t>
            </a:r>
            <a:r>
              <a:rPr lang="bg-BG" dirty="0" err="1"/>
              <a:t>органицации</a:t>
            </a:r>
            <a:r>
              <a:rPr lang="bg-BG" dirty="0"/>
              <a:t> публикувани в интернет страниците им. </a:t>
            </a:r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r>
              <a:rPr lang="bg-BG" dirty="0"/>
              <a:t>1. Сензорите по планинските пътеки събират и изпращат информация за движението на хората.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2. </a:t>
            </a:r>
            <a:r>
              <a:rPr lang="bg-BG" dirty="0" err="1"/>
              <a:t>Симулиационна</a:t>
            </a:r>
            <a:r>
              <a:rPr lang="bg-BG" dirty="0"/>
              <a:t> среда тества алгоритъма за проследяване.</a:t>
            </a:r>
          </a:p>
          <a:p>
            <a:pPr marL="171450" indent="-171450">
              <a:buFontTx/>
              <a:buChar char="-"/>
            </a:pPr>
            <a:r>
              <a:rPr lang="bg-BG" dirty="0"/>
              <a:t>3. Сървърът обработва данните от сензорите и симулацията</a:t>
            </a:r>
          </a:p>
          <a:p>
            <a:pPr marL="171450" indent="-171450">
              <a:buFontTx/>
              <a:buChar char="-"/>
            </a:pPr>
            <a:r>
              <a:rPr lang="bg-BG" dirty="0"/>
              <a:t>4. Интерфейсът визуализира лавинната опасност, движението на хората.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5. Планинските служби получават информация за потока от хора което им дава възможност за предварително планиране и за осигуряване на лавинна </a:t>
            </a:r>
            <a:r>
              <a:rPr lang="bg-BG" dirty="0" err="1"/>
              <a:t>безпасност</a:t>
            </a:r>
            <a:r>
              <a:rPr lang="bg-BG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139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Използваните технологии са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Php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Laravel </a:t>
            </a:r>
            <a:r>
              <a:rPr lang="en-US" dirty="0" err="1"/>
              <a:t>Php</a:t>
            </a:r>
            <a:r>
              <a:rPr lang="en-US" dirty="0"/>
              <a:t> framework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Javascript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Mysql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Python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Chatgpt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Arduino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Php</a:t>
            </a:r>
            <a:r>
              <a:rPr lang="bg-BG" dirty="0"/>
              <a:t>/ </a:t>
            </a:r>
            <a:r>
              <a:rPr lang="en-US" dirty="0"/>
              <a:t>Laravel/ </a:t>
            </a:r>
            <a:r>
              <a:rPr lang="en-US" dirty="0" err="1"/>
              <a:t>jaavascr</a:t>
            </a:r>
            <a:r>
              <a:rPr lang="en-US" dirty="0"/>
              <a:t> – </a:t>
            </a:r>
            <a:r>
              <a:rPr lang="bg-BG" dirty="0"/>
              <a:t>агрегиране и визуализиране и обработка на сензорни данни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Mysql</a:t>
            </a:r>
            <a:r>
              <a:rPr lang="en-US" dirty="0"/>
              <a:t> – </a:t>
            </a:r>
            <a:r>
              <a:rPr lang="bg-BG" dirty="0"/>
              <a:t>таблица за запазване и манипулиране на обем т данни.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– </a:t>
            </a:r>
            <a:r>
              <a:rPr lang="bg-BG" dirty="0"/>
              <a:t>създаване на симулация на потока от туристи по планинските маршрути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Chatgpt</a:t>
            </a:r>
            <a:r>
              <a:rPr lang="en-US" dirty="0"/>
              <a:t> – </a:t>
            </a:r>
            <a:r>
              <a:rPr lang="bg-BG" dirty="0"/>
              <a:t>служи за извличане на информация от </a:t>
            </a:r>
            <a:r>
              <a:rPr lang="bg-BG" dirty="0" err="1"/>
              <a:t>рипортите</a:t>
            </a:r>
            <a:r>
              <a:rPr lang="bg-BG" dirty="0"/>
              <a:t> от неправителствените организации.</a:t>
            </a:r>
          </a:p>
          <a:p>
            <a:pPr marL="171450" indent="-171450">
              <a:buFontTx/>
              <a:buChar char="-"/>
            </a:pPr>
            <a:r>
              <a:rPr lang="en-US" dirty="0"/>
              <a:t>Arduino – </a:t>
            </a:r>
            <a:r>
              <a:rPr lang="bg-BG" dirty="0"/>
              <a:t>събира информация чрез сензор за разстояние.</a:t>
            </a:r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1530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-Ивайло -  Ръководеше екипа и задаваше задачи симулация и </a:t>
            </a:r>
            <a:r>
              <a:rPr lang="bg-BG" dirty="0" err="1"/>
              <a:t>ютилити</a:t>
            </a:r>
            <a:r>
              <a:rPr lang="bg-BG" dirty="0"/>
              <a:t>.</a:t>
            </a:r>
          </a:p>
          <a:p>
            <a:r>
              <a:rPr lang="bg-BG" dirty="0"/>
              <a:t>-</a:t>
            </a:r>
            <a:r>
              <a:rPr lang="bg-BG" dirty="0" err="1"/>
              <a:t>Имран</a:t>
            </a:r>
            <a:r>
              <a:rPr lang="bg-BG" dirty="0"/>
              <a:t> – Съхранение, обработка и визуализация на данни</a:t>
            </a:r>
          </a:p>
          <a:p>
            <a:r>
              <a:rPr lang="bg-BG" dirty="0"/>
              <a:t>-Кирил – Практическа реализация на сензорен модул комуникация между сензори комуникационна среда и </a:t>
            </a:r>
            <a:r>
              <a:rPr lang="bg-BG" dirty="0" err="1"/>
              <a:t>бекенд</a:t>
            </a:r>
            <a:r>
              <a:rPr lang="bg-BG" dirty="0"/>
              <a:t> и </a:t>
            </a:r>
            <a:r>
              <a:rPr lang="bg-BG" dirty="0" err="1"/>
              <a:t>ютилити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7645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Нашият екип се състои от Ивайло Божилов нашия капитан . </a:t>
            </a:r>
            <a:r>
              <a:rPr lang="bg-BG" dirty="0" err="1"/>
              <a:t>Имран</a:t>
            </a:r>
            <a:r>
              <a:rPr lang="bg-BG" dirty="0"/>
              <a:t> </a:t>
            </a:r>
            <a:r>
              <a:rPr lang="bg-BG" dirty="0" err="1"/>
              <a:t>Хосаин</a:t>
            </a:r>
            <a:r>
              <a:rPr lang="bg-BG" dirty="0"/>
              <a:t> Кирил Павлов</a:t>
            </a:r>
          </a:p>
          <a:p>
            <a:endParaRPr lang="bg-BG" dirty="0"/>
          </a:p>
          <a:p>
            <a:r>
              <a:rPr lang="bg-BG" dirty="0"/>
              <a:t>- Повечето от нас не сме се занимавали с такива неща от доста време което ни припомни някои неща и научихме нови, ново преживяване поради факта че до сега не сме участвали.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6502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Mountains4All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52624" y="4622175"/>
            <a:ext cx="1095397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De[Debuggers]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bg-BG" sz="18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Лесен достъп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-1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55853-364D-D5A6-A361-175575781ED3}"/>
              </a:ext>
            </a:extLst>
          </p:cNvPr>
          <p:cNvSpPr txBox="1"/>
          <p:nvPr/>
        </p:nvSpPr>
        <p:spPr>
          <a:xfrm>
            <a:off x="2510724" y="4167187"/>
            <a:ext cx="139065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Разпръснатата информация относно планините и по-специфично туризъма.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Към момента решението е да се влиза в отделни онлайн източници</a:t>
            </a:r>
            <a:r>
              <a:rPr lang="en-US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 </a:t>
            </a: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също така </a:t>
            </a:r>
            <a:r>
              <a:rPr lang="en-US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липсва метод </a:t>
            </a:r>
            <a:r>
              <a:rPr lang="en-US" sz="4400" dirty="0" err="1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за</a:t>
            </a:r>
            <a:r>
              <a:rPr lang="en-US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проследяване</a:t>
            </a:r>
            <a:r>
              <a:rPr lang="en-US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на</a:t>
            </a:r>
            <a:r>
              <a:rPr lang="en-US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хората</a:t>
            </a:r>
            <a:r>
              <a:rPr lang="en-US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.</a:t>
            </a:r>
            <a:endParaRPr lang="bg-BG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bg-BG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0" y="3004883"/>
            <a:ext cx="13172849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Лесен достъп до обединена информация за планинските условия.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 Подобряване на взаимодействието между туристите и планинските служби.</a:t>
            </a:r>
            <a:endParaRPr lang="en-US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81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749" t="-113900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AB5C-4027-6FAD-302E-75DC3632DBF6}"/>
              </a:ext>
            </a:extLst>
          </p:cNvPr>
          <p:cNvSpPr txBox="1"/>
          <p:nvPr/>
        </p:nvSpPr>
        <p:spPr>
          <a:xfrm>
            <a:off x="1066800" y="2942585"/>
            <a:ext cx="1592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Обединяване на информация.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Проследяване на потока от туристи.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Визуализация и обработка.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t="-145638"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C8C26-37B3-9466-9F05-CF07D40C803C}"/>
              </a:ext>
            </a:extLst>
          </p:cNvPr>
          <p:cNvSpPr txBox="1"/>
          <p:nvPr/>
        </p:nvSpPr>
        <p:spPr>
          <a:xfrm>
            <a:off x="1524000" y="3162300"/>
            <a:ext cx="154253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Сензорите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 err="1">
                <a:solidFill>
                  <a:schemeClr val="bg1"/>
                </a:solidFill>
              </a:rPr>
              <a:t>Симулационна</a:t>
            </a:r>
            <a:r>
              <a:rPr lang="bg-BG" sz="4400" dirty="0">
                <a:solidFill>
                  <a:schemeClr val="bg1"/>
                </a:solidFill>
              </a:rPr>
              <a:t> среда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Сървърът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Интерфейсът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Планинските служби</a:t>
            </a:r>
          </a:p>
          <a:p>
            <a:endParaRPr lang="bg-BG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C2AA8-30B2-1675-3ECB-E2AED7275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8" y="2124075"/>
            <a:ext cx="4762500" cy="2981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AB998-8C32-05CC-8749-234DDEAD4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466" y="4981575"/>
            <a:ext cx="9835932" cy="3855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85914-FA4E-53C8-3B32-A1F60DECE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69" y="2223291"/>
            <a:ext cx="2842931" cy="3076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ABF58A-B150-350A-2BC5-DEE6D426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44" y="5675489"/>
            <a:ext cx="3378156" cy="3378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CC9CAC-3344-5B88-9203-D47DBFD59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825" y="5773737"/>
            <a:ext cx="3586163" cy="358616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0A0000C-1614-7197-687E-9848C686A0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5491" y="2501307"/>
            <a:ext cx="7626230" cy="22268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398BE9-0DF4-2CB1-69FF-D69C9AE382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649" y="5312588"/>
            <a:ext cx="2510508" cy="17085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0723364" cy="85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кой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върху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работил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701861" y="2164266"/>
            <a:ext cx="13557439" cy="171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вашият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екип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научихте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756</Words>
  <Application>Microsoft Office PowerPoint</Application>
  <PresentationFormat>Custom</PresentationFormat>
  <Paragraphs>96</Paragraphs>
  <Slides>11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kiko-nv</cp:lastModifiedBy>
  <cp:revision>43</cp:revision>
  <dcterms:created xsi:type="dcterms:W3CDTF">2006-08-16T00:00:00Z</dcterms:created>
  <dcterms:modified xsi:type="dcterms:W3CDTF">2024-03-15T15:52:43Z</dcterms:modified>
  <dc:identifier>DAF_NFRPGhY</dc:identifier>
</cp:coreProperties>
</file>